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88"/>
    <p:restoredTop sz="94580"/>
  </p:normalViewPr>
  <p:slideViewPr>
    <p:cSldViewPr snapToGrid="0" snapToObjects="1">
      <p:cViewPr varScale="1">
        <p:scale>
          <a:sx n="121" d="100"/>
          <a:sy n="121" d="100"/>
        </p:scale>
        <p:origin x="4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C6AB2DC-6BA2-FA4F-ACD5-E5872ADEE68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57C213B8-E9A4-DD41-B4E0-C44756F4B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24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No -1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INTRODUCTION TO BANKING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490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EDULED BANKS&#10;Scheduled banks are those banks&#10;whose name appears in the 2nd sched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647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7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KS UNDER SCHEDULED BANKS&#10;COMMERCIAL BANKS&#10;They are the banks m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76" y="220717"/>
            <a:ext cx="9448800" cy="606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4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. PUBLIC SECTOR BANKS&#10;Public sector banks are t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0" y="399393"/>
            <a:ext cx="9375227" cy="600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. PRIVATE SECTOR BANKS&#10;These banks are owned and 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43340"/>
            <a:ext cx="9011477" cy="572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68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. FOREIGN BANKS&#10;These banks are formed and regi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3779"/>
            <a:ext cx="9574924" cy="593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4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. REGIONAL RURAL BANKS&#10;Regional Rural Banks (RRBs) 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93" y="420414"/>
            <a:ext cx="9438290" cy="566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7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) CO-OPERATIVE BANKS&#10;These are banks where co-operative societies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28" y="294291"/>
            <a:ext cx="9291144" cy="588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42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. STATE CO-OPERATIVE BANKS&#10;State co-operative ba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55" y="378372"/>
            <a:ext cx="9438290" cy="582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90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. National bank for agriculture and rural&#10;develop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34" y="210207"/>
            <a:ext cx="9375227" cy="599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14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ndian banking stru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1" y="304800"/>
            <a:ext cx="9522372" cy="600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198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dian banking stru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36" y="318052"/>
            <a:ext cx="9051234" cy="569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813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56452" y="3260035"/>
            <a:ext cx="5899372" cy="1323439"/>
          </a:xfrm>
          <a:prstGeom prst="rect">
            <a:avLst/>
          </a:prstGeom>
          <a:noFill/>
        </p:spPr>
        <p:txBody>
          <a:bodyPr wrap="none" rtlCol="0">
            <a:spAutoFit/>
            <a:flatTx/>
          </a:bodyPr>
          <a:lstStyle/>
          <a:p>
            <a:r>
              <a:rPr lang="en-US" sz="8000" dirty="0" smtClean="0"/>
              <a:t>THANK YOU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75948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30</TotalTime>
  <Words>9</Words>
  <Application>Microsoft Macintosh PowerPoint</Application>
  <PresentationFormat>Widescreen</PresentationFormat>
  <Paragraphs>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Century Gothic</vt:lpstr>
      <vt:lpstr>Wingdings 3</vt:lpstr>
      <vt:lpstr>Arial</vt:lpstr>
      <vt:lpstr>Ion Boardroom</vt:lpstr>
      <vt:lpstr>Chapter No -1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No -1 </dc:title>
  <dc:creator>Microsoft Office User</dc:creator>
  <cp:lastModifiedBy>Microsoft Office User</cp:lastModifiedBy>
  <cp:revision>4</cp:revision>
  <dcterms:created xsi:type="dcterms:W3CDTF">2020-07-15T16:15:47Z</dcterms:created>
  <dcterms:modified xsi:type="dcterms:W3CDTF">2020-07-15T16:46:33Z</dcterms:modified>
</cp:coreProperties>
</file>